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autoCompressPictures="0">
  <p:sldMasterIdLst>
    <p:sldMasterId id="2147483672" r:id="rId4"/>
    <p:sldMasterId id="2147483660" r:id="rId5"/>
  </p:sldMasterIdLst>
  <p:notesMasterIdLst>
    <p:notesMasterId r:id="rId11"/>
  </p:notesMasterIdLst>
  <p:sldIdLst>
    <p:sldId id="490" r:id="rId6"/>
    <p:sldId id="473" r:id="rId7"/>
    <p:sldId id="491" r:id="rId8"/>
    <p:sldId id="493" r:id="rId9"/>
    <p:sldId id="514" r:id="rId10"/>
  </p:sldIdLst>
  <p:sldSz cx="9144000" cy="6858000" type="screen4x3"/>
  <p:notesSz cx="6858000" cy="9144000"/>
  <p:embeddedFontLst>
    <p:embeddedFont>
      <p:font typeface="Bebas Neue" panose="020B0606020202050201" pitchFamily="34" charset="77"/>
      <p:regular r:id="rId12"/>
    </p:embeddedFont>
    <p:embeddedFont>
      <p:font typeface="Bebas Neue Bold" panose="020B0606020202050201" pitchFamily="34" charset="77"/>
      <p:bold r:id="rId13"/>
    </p:embeddedFont>
    <p:embeddedFont>
      <p:font typeface="Calibri" panose="020F0502020204030204" pitchFamily="34" charset="0"/>
      <p:regular r:id="rId14"/>
      <p:bold r:id="rId15"/>
      <p:italic r:id="rId16"/>
      <p:boldItalic r:id="rId17"/>
    </p:embeddedFont>
    <p:embeddedFont>
      <p:font typeface="Gotham Bold" pitchFamily="2" charset="0"/>
      <p:bold r:id="rId18"/>
    </p:embeddedFont>
    <p:embeddedFont>
      <p:font typeface="Gotham Ultra" pitchFamily="2" charset="0"/>
      <p:bold r:id="rId19"/>
    </p:embeddedFont>
    <p:embeddedFont>
      <p:font typeface="Montserrat ExtraBold" pitchFamily="2" charset="77"/>
      <p:bold r:id="rId20"/>
      <p:italic r:id="rId21"/>
      <p:boldItalic r:id="rId22"/>
    </p:embeddedFont>
    <p:embeddedFont>
      <p:font typeface="Montserrat Medium" pitchFamily="2" charset="77"/>
      <p:regular r:id="rId23"/>
      <p:italic r:id="rId24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0D900"/>
    <a:srgbClr val="FC8A01"/>
    <a:srgbClr val="EC006E"/>
    <a:srgbClr val="FFFFFF"/>
    <a:srgbClr val="000000"/>
    <a:srgbClr val="4958AF"/>
    <a:srgbClr val="B8001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352" autoAdjust="0"/>
    <p:restoredTop sz="94681"/>
  </p:normalViewPr>
  <p:slideViewPr>
    <p:cSldViewPr snapToGrid="0" snapToObjects="1">
      <p:cViewPr varScale="1">
        <p:scale>
          <a:sx n="114" d="100"/>
          <a:sy n="114" d="100"/>
        </p:scale>
        <p:origin x="1464" y="16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font" Target="fonts/font2.fntdata"/><Relationship Id="rId18" Type="http://schemas.openxmlformats.org/officeDocument/2006/relationships/font" Target="fonts/font7.fntdata"/><Relationship Id="rId26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openxmlformats.org/officeDocument/2006/relationships/font" Target="fonts/font10.fntdata"/><Relationship Id="rId7" Type="http://schemas.openxmlformats.org/officeDocument/2006/relationships/slide" Target="slides/slide2.xml"/><Relationship Id="rId12" Type="http://schemas.openxmlformats.org/officeDocument/2006/relationships/font" Target="fonts/font1.fntdata"/><Relationship Id="rId17" Type="http://schemas.openxmlformats.org/officeDocument/2006/relationships/font" Target="fonts/font6.fntdata"/><Relationship Id="rId25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font" Target="fonts/font5.fntdata"/><Relationship Id="rId20" Type="http://schemas.openxmlformats.org/officeDocument/2006/relationships/font" Target="fonts/font9.fntdata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notesMaster" Target="notesMasters/notesMaster1.xml"/><Relationship Id="rId24" Type="http://schemas.openxmlformats.org/officeDocument/2006/relationships/font" Target="fonts/font13.fntdata"/><Relationship Id="rId5" Type="http://schemas.openxmlformats.org/officeDocument/2006/relationships/slideMaster" Target="slideMasters/slideMaster2.xml"/><Relationship Id="rId15" Type="http://schemas.openxmlformats.org/officeDocument/2006/relationships/font" Target="fonts/font4.fntdata"/><Relationship Id="rId23" Type="http://schemas.openxmlformats.org/officeDocument/2006/relationships/font" Target="fonts/font12.fntdata"/><Relationship Id="rId28" Type="http://schemas.openxmlformats.org/officeDocument/2006/relationships/tableStyles" Target="tableStyles.xml"/><Relationship Id="rId10" Type="http://schemas.openxmlformats.org/officeDocument/2006/relationships/slide" Target="slides/slide5.xml"/><Relationship Id="rId19" Type="http://schemas.openxmlformats.org/officeDocument/2006/relationships/font" Target="fonts/font8.fntdata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font" Target="fonts/font3.fntdata"/><Relationship Id="rId22" Type="http://schemas.openxmlformats.org/officeDocument/2006/relationships/font" Target="fonts/font11.fntdata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A0476D0-F6CA-4B68-B384-1CE5DF50E5CD}" type="datetimeFigureOut">
              <a:rPr lang="en-GB" smtClean="0"/>
              <a:t>09/10/2019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7197E18-069C-4E52-B0BA-47397605F6F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617915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7197E18-069C-4E52-B0BA-47397605F6F8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4332810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7197E18-069C-4E52-B0BA-47397605F6F8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9989421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7197E18-069C-4E52-B0BA-47397605F6F8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5229050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7197E18-069C-4E52-B0BA-47397605F6F8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517370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3.emf"/><Relationship Id="rId4" Type="http://schemas.openxmlformats.org/officeDocument/2006/relationships/image" Target="../media/image2.pn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2A9428-32AF-9944-80FE-E1F4B594E278}" type="datetimeFigureOut">
              <a:rPr lang="en-US" smtClean="0"/>
              <a:t>10/9/19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A8642-AB97-9D47-AC9E-06EED1BF10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07896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2A9428-32AF-9944-80FE-E1F4B594E278}" type="datetimeFigureOut">
              <a:rPr lang="en-US" smtClean="0"/>
              <a:t>10/9/19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A8642-AB97-9D47-AC9E-06EED1BF10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43206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2A9428-32AF-9944-80FE-E1F4B594E278}" type="datetimeFigureOut">
              <a:rPr lang="en-US" smtClean="0"/>
              <a:t>10/9/19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A8642-AB97-9D47-AC9E-06EED1BF10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181755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-1"/>
            <a:ext cx="9144000" cy="685800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>
            <a:alphaModFix amt="7000"/>
          </a:blip>
          <a:stretch>
            <a:fillRect/>
          </a:stretch>
        </p:blipFill>
        <p:spPr>
          <a:xfrm>
            <a:off x="1102916" y="-40084"/>
            <a:ext cx="6925468" cy="692546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08274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rgbClr val="B80019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/>
              <a:t>Click to edit Master subtitle style</a:t>
            </a:r>
            <a:endParaRPr lang="en-US" dirty="0"/>
          </a:p>
        </p:txBody>
      </p:sp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410574" y="5757907"/>
            <a:ext cx="4321666" cy="427888"/>
          </a:xfrm>
          <a:prstGeom prst="rect">
            <a:avLst/>
          </a:prstGeom>
        </p:spPr>
      </p:pic>
      <p:pic>
        <p:nvPicPr>
          <p:cNvPr id="16" name="Picture 15" descr="logo png.png"/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32500" y="239342"/>
            <a:ext cx="1289032" cy="1289032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2471068" y="6358440"/>
            <a:ext cx="4189164" cy="2464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258958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168251"/>
            <a:ext cx="8229600" cy="2321563"/>
          </a:xfrm>
        </p:spPr>
        <p:txBody>
          <a:bodyPr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382818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22343311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960795"/>
            <a:ext cx="4038600" cy="316536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960795"/>
            <a:ext cx="4038600" cy="316536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859191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973236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3612998"/>
            <a:ext cx="4040188" cy="254597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2973236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612998"/>
            <a:ext cx="4041775" cy="254597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683194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alphaModFix amt="9000"/>
          </a:blip>
          <a:stretch>
            <a:fillRect/>
          </a:stretch>
        </p:blipFill>
        <p:spPr>
          <a:xfrm rot="19880013">
            <a:off x="-1482880" y="-263442"/>
            <a:ext cx="9079216" cy="907921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969015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0100279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707032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707032"/>
            <a:ext cx="5111750" cy="441913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869082"/>
            <a:ext cx="3008313" cy="325708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6109223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2A9428-32AF-9944-80FE-E1F4B594E278}" type="datetimeFigureOut">
              <a:rPr lang="en-US" smtClean="0"/>
              <a:t>10/9/19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A8642-AB97-9D47-AC9E-06EED1BF10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807345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1604609"/>
            <a:ext cx="5486400" cy="312296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2772123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616566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631922"/>
            <a:ext cx="2057400" cy="4494241"/>
          </a:xfrm>
        </p:spPr>
        <p:txBody>
          <a:bodyPr vert="eaVert"/>
          <a:lstStyle/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31922"/>
            <a:ext cx="6019800" cy="4494241"/>
          </a:xfrm>
        </p:spPr>
        <p:txBody>
          <a:bodyPr vert="eaVert"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67824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2A9428-32AF-9944-80FE-E1F4B594E278}" type="datetimeFigureOut">
              <a:rPr lang="en-US" smtClean="0"/>
              <a:t>10/9/19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A8642-AB97-9D47-AC9E-06EED1BF10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27447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2A9428-32AF-9944-80FE-E1F4B594E278}" type="datetimeFigureOut">
              <a:rPr lang="en-US" smtClean="0"/>
              <a:t>10/9/19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A8642-AB97-9D47-AC9E-06EED1BF10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27580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2A9428-32AF-9944-80FE-E1F4B594E278}" type="datetimeFigureOut">
              <a:rPr lang="en-US" smtClean="0"/>
              <a:t>10/9/19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A8642-AB97-9D47-AC9E-06EED1BF10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98884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2A9428-32AF-9944-80FE-E1F4B594E278}" type="datetimeFigureOut">
              <a:rPr lang="en-US" smtClean="0"/>
              <a:t>10/9/19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A8642-AB97-9D47-AC9E-06EED1BF10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86093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2A9428-32AF-9944-80FE-E1F4B594E278}" type="datetimeFigureOut">
              <a:rPr lang="en-US" smtClean="0"/>
              <a:t>10/9/19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A8642-AB97-9D47-AC9E-06EED1BF10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06768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2A9428-32AF-9944-80FE-E1F4B594E278}" type="datetimeFigureOut">
              <a:rPr lang="en-US" smtClean="0"/>
              <a:t>10/9/19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A8642-AB97-9D47-AC9E-06EED1BF10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22294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2A9428-32AF-9944-80FE-E1F4B594E278}" type="datetimeFigureOut">
              <a:rPr lang="en-US" smtClean="0"/>
              <a:t>10/9/19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A8642-AB97-9D47-AC9E-06EED1BF10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13514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emf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6" Type="http://schemas.openxmlformats.org/officeDocument/2006/relationships/image" Target="../media/image4.emf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image" Target="../media/image3.emf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bg1">
                <a:lumMod val="65000"/>
              </a:schemeClr>
            </a:gs>
            <a:gs pos="85000">
              <a:schemeClr val="bg1">
                <a:lumMod val="65000"/>
              </a:schemeClr>
            </a:gs>
            <a:gs pos="100000">
              <a:schemeClr val="bg1">
                <a:lumMod val="75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2A9428-32AF-9944-80FE-E1F4B594E278}" type="datetimeFigureOut">
              <a:rPr lang="en-US" smtClean="0"/>
              <a:t>10/9/19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CA8642-AB97-9D47-AC9E-06EED1BF10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69429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bg1">
                <a:lumMod val="65000"/>
              </a:schemeClr>
            </a:gs>
            <a:gs pos="85000">
              <a:schemeClr val="bg1">
                <a:lumMod val="65000"/>
              </a:schemeClr>
            </a:gs>
            <a:gs pos="100000">
              <a:schemeClr val="bg1">
                <a:lumMod val="75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13">
            <a:alphaModFix amt="9000"/>
          </a:blip>
          <a:stretch>
            <a:fillRect/>
          </a:stretch>
        </p:blipFill>
        <p:spPr>
          <a:xfrm rot="19880013">
            <a:off x="-1482880" y="-263442"/>
            <a:ext cx="9079216" cy="9079216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817795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3168251"/>
            <a:ext cx="8229600" cy="29579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pic>
        <p:nvPicPr>
          <p:cNvPr id="8" name="Picture 7" descr="logo png.png"/>
          <p:cNvPicPr>
            <a:picLocks noChangeAspect="1"/>
          </p:cNvPicPr>
          <p:nvPr userDrawn="1"/>
        </p:nvPicPr>
        <p:blipFill>
          <a:blip r:embed="rId1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32500" y="239342"/>
            <a:ext cx="1289032" cy="128903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15"/>
          <a:stretch>
            <a:fillRect/>
          </a:stretch>
        </p:blipFill>
        <p:spPr>
          <a:xfrm>
            <a:off x="2471068" y="6358440"/>
            <a:ext cx="4189164" cy="246422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16"/>
          <a:stretch>
            <a:fillRect/>
          </a:stretch>
        </p:blipFill>
        <p:spPr>
          <a:xfrm>
            <a:off x="2411760" y="5757966"/>
            <a:ext cx="4320480" cy="4277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96194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b="0" i="0" kern="1200">
          <a:solidFill>
            <a:schemeClr val="tx1"/>
          </a:solidFill>
          <a:latin typeface="Bebas Neue"/>
          <a:ea typeface="+mj-ea"/>
          <a:cs typeface="Bebas Neue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Bebas Neue"/>
          <a:ea typeface="+mn-ea"/>
          <a:cs typeface="Bebas Neue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Bebas Neue"/>
          <a:ea typeface="+mn-ea"/>
          <a:cs typeface="Bebas Neue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Bebas Neue"/>
          <a:ea typeface="+mn-ea"/>
          <a:cs typeface="Bebas Neue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Bebas Neue"/>
          <a:ea typeface="+mn-ea"/>
          <a:cs typeface="Bebas Neue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Bebas Neue"/>
          <a:ea typeface="+mn-ea"/>
          <a:cs typeface="Bebas Neue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262C714-D223-014B-B59A-BBB683F78FF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627779" y="0"/>
            <a:ext cx="5516221" cy="68580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A6E03633-AA50-1148-A7B8-2A31D599083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1245" y="4335195"/>
            <a:ext cx="2705287" cy="2146361"/>
          </a:xfrm>
          <a:prstGeom prst="rect">
            <a:avLst/>
          </a:prstGeom>
        </p:spPr>
      </p:pic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A34065CA-0381-8D48-96FC-358400471EE2}"/>
              </a:ext>
            </a:extLst>
          </p:cNvPr>
          <p:cNvSpPr txBox="1">
            <a:spLocks/>
          </p:cNvSpPr>
          <p:nvPr/>
        </p:nvSpPr>
        <p:spPr>
          <a:xfrm>
            <a:off x="-1" y="524933"/>
            <a:ext cx="8054237" cy="2348896"/>
          </a:xfrm>
          <a:prstGeom prst="rect">
            <a:avLst/>
          </a:prstGeom>
          <a:solidFill>
            <a:srgbClr val="D0D900">
              <a:alpha val="70000"/>
            </a:srgbClr>
          </a:solidFill>
        </p:spPr>
        <p:txBody>
          <a:bodyPr vert="horz" lIns="68580" tIns="34290" rIns="68580" bIns="34290" rtlCol="0">
            <a:norm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b="0" i="0" kern="1200">
                <a:solidFill>
                  <a:schemeClr val="tx1">
                    <a:tint val="75000"/>
                  </a:schemeClr>
                </a:solidFill>
                <a:latin typeface="Bebas Neue"/>
                <a:ea typeface="+mn-ea"/>
                <a:cs typeface="Bebas Neue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b="0" i="0" kern="1200">
                <a:solidFill>
                  <a:schemeClr val="tx1">
                    <a:tint val="75000"/>
                  </a:schemeClr>
                </a:solidFill>
                <a:latin typeface="Bebas Neue"/>
                <a:ea typeface="+mn-ea"/>
                <a:cs typeface="Bebas Neue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b="0" i="0" kern="1200">
                <a:solidFill>
                  <a:schemeClr val="tx1">
                    <a:tint val="75000"/>
                  </a:schemeClr>
                </a:solidFill>
                <a:latin typeface="Bebas Neue"/>
                <a:ea typeface="+mn-ea"/>
                <a:cs typeface="Bebas Neue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b="0" i="0" kern="1200">
                <a:solidFill>
                  <a:schemeClr val="tx1">
                    <a:tint val="75000"/>
                  </a:schemeClr>
                </a:solidFill>
                <a:latin typeface="Bebas Neue"/>
                <a:ea typeface="+mn-ea"/>
                <a:cs typeface="Bebas Neue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b="0" i="0" kern="1200">
                <a:solidFill>
                  <a:schemeClr val="tx1">
                    <a:tint val="75000"/>
                  </a:schemeClr>
                </a:solidFill>
                <a:latin typeface="Bebas Neue"/>
                <a:ea typeface="+mn-ea"/>
                <a:cs typeface="Bebas Neue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3300" dirty="0">
                <a:solidFill>
                  <a:schemeClr val="bg1"/>
                </a:solidFill>
                <a:latin typeface="Bebas Neue Bold" panose="020B0606020202050201" pitchFamily="34" charset="0"/>
              </a:rPr>
              <a:t>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1983DBD-B1C9-4D5A-9724-EB7043DD763B}"/>
              </a:ext>
            </a:extLst>
          </p:cNvPr>
          <p:cNvSpPr txBox="1"/>
          <p:nvPr/>
        </p:nvSpPr>
        <p:spPr>
          <a:xfrm>
            <a:off x="461246" y="797459"/>
            <a:ext cx="8221508" cy="1708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0" b="1" dirty="0">
                <a:solidFill>
                  <a:schemeClr val="bg1"/>
                </a:solidFill>
                <a:latin typeface="Gotham Ultra" pitchFamily="2" charset="0"/>
              </a:rPr>
              <a:t>MAIN TITLE</a:t>
            </a:r>
          </a:p>
          <a:p>
            <a:r>
              <a:rPr lang="en-GB" sz="2500" b="1" dirty="0">
                <a:solidFill>
                  <a:schemeClr val="bg1"/>
                </a:solidFill>
                <a:latin typeface="Gotham Bold" pitchFamily="2" charset="0"/>
              </a:rPr>
              <a:t>SUBTITLE</a:t>
            </a:r>
          </a:p>
        </p:txBody>
      </p:sp>
    </p:spTree>
    <p:extLst>
      <p:ext uri="{BB962C8B-B14F-4D97-AF65-F5344CB8AC3E}">
        <p14:creationId xmlns:p14="http://schemas.microsoft.com/office/powerpoint/2010/main" val="271487938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115F5B5-4090-0348-A926-34833AAED12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271375" y="-6421"/>
            <a:ext cx="4872625" cy="6980817"/>
          </a:xfrm>
          <a:prstGeom prst="rect">
            <a:avLst/>
          </a:prstGeom>
        </p:spPr>
      </p:pic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572A4CCF-0D67-4660-953C-C110592CD68F}"/>
              </a:ext>
            </a:extLst>
          </p:cNvPr>
          <p:cNvSpPr txBox="1">
            <a:spLocks/>
          </p:cNvSpPr>
          <p:nvPr/>
        </p:nvSpPr>
        <p:spPr>
          <a:xfrm>
            <a:off x="0" y="996661"/>
            <a:ext cx="5349922" cy="1968544"/>
          </a:xfrm>
          <a:prstGeom prst="rect">
            <a:avLst/>
          </a:prstGeom>
          <a:solidFill>
            <a:srgbClr val="EC006E">
              <a:alpha val="70000"/>
            </a:srgbClr>
          </a:solidFill>
        </p:spPr>
        <p:txBody>
          <a:bodyPr vert="horz" lIns="68580" tIns="34290" rIns="68580" bIns="34290" rtlCol="0">
            <a:norm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b="0" i="0" kern="1200">
                <a:solidFill>
                  <a:schemeClr val="tx1">
                    <a:tint val="75000"/>
                  </a:schemeClr>
                </a:solidFill>
                <a:latin typeface="Bebas Neue"/>
                <a:ea typeface="+mn-ea"/>
                <a:cs typeface="Bebas Neue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b="0" i="0" kern="1200">
                <a:solidFill>
                  <a:schemeClr val="tx1">
                    <a:tint val="75000"/>
                  </a:schemeClr>
                </a:solidFill>
                <a:latin typeface="Bebas Neue"/>
                <a:ea typeface="+mn-ea"/>
                <a:cs typeface="Bebas Neue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b="0" i="0" kern="1200">
                <a:solidFill>
                  <a:schemeClr val="tx1">
                    <a:tint val="75000"/>
                  </a:schemeClr>
                </a:solidFill>
                <a:latin typeface="Bebas Neue"/>
                <a:ea typeface="+mn-ea"/>
                <a:cs typeface="Bebas Neue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b="0" i="0" kern="1200">
                <a:solidFill>
                  <a:schemeClr val="tx1">
                    <a:tint val="75000"/>
                  </a:schemeClr>
                </a:solidFill>
                <a:latin typeface="Bebas Neue"/>
                <a:ea typeface="+mn-ea"/>
                <a:cs typeface="Bebas Neue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b="0" i="0" kern="1200">
                <a:solidFill>
                  <a:schemeClr val="tx1">
                    <a:tint val="75000"/>
                  </a:schemeClr>
                </a:solidFill>
                <a:latin typeface="Bebas Neue"/>
                <a:ea typeface="+mn-ea"/>
                <a:cs typeface="Bebas Neue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3300" dirty="0">
                <a:solidFill>
                  <a:schemeClr val="bg1"/>
                </a:solidFill>
                <a:latin typeface="Bebas Neue Bold" panose="020B0606020202050201" pitchFamily="34" charset="0"/>
              </a:rPr>
              <a:t> </a:t>
            </a:r>
          </a:p>
        </p:txBody>
      </p:sp>
      <p:sp>
        <p:nvSpPr>
          <p:cNvPr id="9" name="Title 9">
            <a:extLst>
              <a:ext uri="{FF2B5EF4-FFF2-40B4-BE49-F238E27FC236}">
                <a16:creationId xmlns:a16="http://schemas.microsoft.com/office/drawing/2014/main" id="{AA05426A-1831-4E86-A8B4-5A4AB666D436}"/>
              </a:ext>
            </a:extLst>
          </p:cNvPr>
          <p:cNvSpPr txBox="1">
            <a:spLocks/>
          </p:cNvSpPr>
          <p:nvPr/>
        </p:nvSpPr>
        <p:spPr>
          <a:xfrm>
            <a:off x="476081" y="1190073"/>
            <a:ext cx="6473597" cy="1318622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Bebas Neue"/>
                <a:ea typeface="+mj-ea"/>
                <a:cs typeface="Bebas Neue"/>
              </a:defRPr>
            </a:lvl1pPr>
          </a:lstStyle>
          <a:p>
            <a:pPr algn="l"/>
            <a:r>
              <a:rPr lang="en-GB" sz="6000" b="1" dirty="0">
                <a:solidFill>
                  <a:schemeClr val="bg1"/>
                </a:solidFill>
                <a:latin typeface="Gotham Ultra" pitchFamily="2" charset="0"/>
              </a:rPr>
              <a:t>TITLE</a:t>
            </a:r>
          </a:p>
          <a:p>
            <a:pPr algn="l"/>
            <a:r>
              <a:rPr lang="en-GB" sz="2500" b="1" dirty="0">
                <a:solidFill>
                  <a:schemeClr val="bg1"/>
                </a:solidFill>
                <a:latin typeface="Gotham Bold" pitchFamily="2" charset="0"/>
              </a:rPr>
              <a:t>SUBTITLE</a:t>
            </a:r>
            <a:endParaRPr lang="en-GB" sz="6000" b="1" dirty="0">
              <a:solidFill>
                <a:schemeClr val="bg1"/>
              </a:solidFill>
              <a:latin typeface="Gotham Bold" pitchFamily="2" charset="0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A32BC223-D547-9045-861D-9575B3F3F67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2880" y="5593277"/>
            <a:ext cx="1369547" cy="1086592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DC3096F8-D928-DF45-BEB6-D4A2B1926E8A}"/>
              </a:ext>
            </a:extLst>
          </p:cNvPr>
          <p:cNvSpPr/>
          <p:nvPr/>
        </p:nvSpPr>
        <p:spPr>
          <a:xfrm>
            <a:off x="476081" y="3299321"/>
            <a:ext cx="3229020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>
                <a:solidFill>
                  <a:schemeClr val="bg1"/>
                </a:solidFill>
                <a:latin typeface="Gotham Bold" pitchFamily="2" charset="0"/>
              </a:rPr>
              <a:t>Body Paragraph</a:t>
            </a:r>
          </a:p>
          <a:p>
            <a:endParaRPr lang="en-GB" dirty="0">
              <a:solidFill>
                <a:schemeClr val="bg1"/>
              </a:solidFill>
              <a:latin typeface="Montserrat Medium" pitchFamily="2" charset="77"/>
            </a:endParaRPr>
          </a:p>
          <a:p>
            <a:endParaRPr lang="en-GB" dirty="0">
              <a:solidFill>
                <a:schemeClr val="bg1"/>
              </a:solidFill>
              <a:latin typeface="Montserrat Medium" pitchFamily="2" charset="77"/>
            </a:endParaRPr>
          </a:p>
          <a:p>
            <a:endParaRPr lang="en-GB" dirty="0">
              <a:solidFill>
                <a:schemeClr val="bg1"/>
              </a:solidFill>
              <a:latin typeface="Montserrat Medium" pitchFamily="2" charset="77"/>
            </a:endParaRPr>
          </a:p>
          <a:p>
            <a:endParaRPr lang="en-GB" dirty="0">
              <a:solidFill>
                <a:schemeClr val="bg1"/>
              </a:solidFill>
              <a:latin typeface="Montserrat Medium" pitchFamily="2" charset="77"/>
            </a:endParaRPr>
          </a:p>
          <a:p>
            <a:endParaRPr lang="en-GB" dirty="0">
              <a:solidFill>
                <a:schemeClr val="bg1"/>
              </a:solidFill>
              <a:latin typeface="Montserrat Medium" pitchFamily="2" charset="77"/>
            </a:endParaRPr>
          </a:p>
          <a:p>
            <a:endParaRPr lang="en-GB" dirty="0">
              <a:solidFill>
                <a:schemeClr val="bg1"/>
              </a:solidFill>
              <a:latin typeface="Montserrat Medium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238105813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7E527741-A65A-0D41-8D98-1DDA57E81F1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588389" y="0"/>
            <a:ext cx="3555611" cy="6897303"/>
          </a:xfrm>
          <a:prstGeom prst="rect">
            <a:avLst/>
          </a:prstGeom>
        </p:spPr>
      </p:pic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04710FBA-093D-154E-987D-86ED1C18CF89}"/>
              </a:ext>
            </a:extLst>
          </p:cNvPr>
          <p:cNvSpPr txBox="1">
            <a:spLocks/>
          </p:cNvSpPr>
          <p:nvPr/>
        </p:nvSpPr>
        <p:spPr>
          <a:xfrm>
            <a:off x="0" y="475015"/>
            <a:ext cx="6638306" cy="1318160"/>
          </a:xfrm>
          <a:prstGeom prst="rect">
            <a:avLst/>
          </a:prstGeom>
          <a:solidFill>
            <a:srgbClr val="FC8A01">
              <a:alpha val="70000"/>
            </a:srgbClr>
          </a:solidFill>
        </p:spPr>
        <p:txBody>
          <a:bodyPr vert="horz" lIns="68580" tIns="34290" rIns="68580" bIns="34290" rtlCol="0">
            <a:norm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b="0" i="0" kern="1200">
                <a:solidFill>
                  <a:schemeClr val="tx1">
                    <a:tint val="75000"/>
                  </a:schemeClr>
                </a:solidFill>
                <a:latin typeface="Bebas Neue"/>
                <a:ea typeface="+mn-ea"/>
                <a:cs typeface="Bebas Neue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b="0" i="0" kern="1200">
                <a:solidFill>
                  <a:schemeClr val="tx1">
                    <a:tint val="75000"/>
                  </a:schemeClr>
                </a:solidFill>
                <a:latin typeface="Bebas Neue"/>
                <a:ea typeface="+mn-ea"/>
                <a:cs typeface="Bebas Neue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b="0" i="0" kern="1200">
                <a:solidFill>
                  <a:schemeClr val="tx1">
                    <a:tint val="75000"/>
                  </a:schemeClr>
                </a:solidFill>
                <a:latin typeface="Bebas Neue"/>
                <a:ea typeface="+mn-ea"/>
                <a:cs typeface="Bebas Neue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b="0" i="0" kern="1200">
                <a:solidFill>
                  <a:schemeClr val="tx1">
                    <a:tint val="75000"/>
                  </a:schemeClr>
                </a:solidFill>
                <a:latin typeface="Bebas Neue"/>
                <a:ea typeface="+mn-ea"/>
                <a:cs typeface="Bebas Neue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b="0" i="0" kern="1200">
                <a:solidFill>
                  <a:schemeClr val="tx1">
                    <a:tint val="75000"/>
                  </a:schemeClr>
                </a:solidFill>
                <a:latin typeface="Bebas Neue"/>
                <a:ea typeface="+mn-ea"/>
                <a:cs typeface="Bebas Neue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3300" dirty="0">
                <a:solidFill>
                  <a:schemeClr val="bg1"/>
                </a:solidFill>
                <a:latin typeface="Bebas Neue Bold" panose="020B0606020202050201" pitchFamily="34" charset="0"/>
              </a:rPr>
              <a:t> 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DD4F3AB-99A3-A248-BA48-65DA2BE92F7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12508" y="5557652"/>
            <a:ext cx="1369547" cy="1086592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DE37E303-74B2-6143-AC38-BCD6301067B4}"/>
              </a:ext>
            </a:extLst>
          </p:cNvPr>
          <p:cNvSpPr txBox="1"/>
          <p:nvPr/>
        </p:nvSpPr>
        <p:spPr>
          <a:xfrm>
            <a:off x="374426" y="588770"/>
            <a:ext cx="7799105" cy="48243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6000" b="1" dirty="0">
                <a:solidFill>
                  <a:schemeClr val="bg1"/>
                </a:solidFill>
                <a:latin typeface="Montserrat ExtraBold" pitchFamily="2" charset="77"/>
              </a:rPr>
              <a:t>TITLE</a:t>
            </a:r>
          </a:p>
          <a:p>
            <a:endParaRPr lang="en-GB" sz="2400" dirty="0">
              <a:solidFill>
                <a:srgbClr val="EC006E"/>
              </a:solidFill>
              <a:latin typeface="Bebas Neue Bold" panose="020B0606020202050201" pitchFamily="34" charset="0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GB" sz="1700" dirty="0">
              <a:solidFill>
                <a:schemeClr val="bg1"/>
              </a:solidFill>
              <a:latin typeface="Montserrat Medium" pitchFamily="2" charset="77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bg1"/>
                </a:solidFill>
                <a:latin typeface="Gotham Bold" pitchFamily="2" charset="0"/>
              </a:rPr>
              <a:t>Point 1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dirty="0">
              <a:solidFill>
                <a:schemeClr val="bg1"/>
              </a:solidFill>
              <a:latin typeface="Gotham Bold" pitchFamily="2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bg1"/>
                </a:solidFill>
                <a:latin typeface="Gotham Bold" pitchFamily="2" charset="0"/>
              </a:rPr>
              <a:t>Point 2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dirty="0">
              <a:solidFill>
                <a:schemeClr val="bg1"/>
              </a:solidFill>
              <a:latin typeface="Gotham Bold" pitchFamily="2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bg1"/>
                </a:solidFill>
                <a:latin typeface="Gotham Bold" pitchFamily="2" charset="0"/>
              </a:rPr>
              <a:t>Point 3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dirty="0">
              <a:solidFill>
                <a:schemeClr val="bg1"/>
              </a:solidFill>
              <a:latin typeface="Gotham Bold" pitchFamily="2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bg1"/>
                </a:solidFill>
                <a:latin typeface="Gotham Bold" pitchFamily="2" charset="0"/>
              </a:rPr>
              <a:t>Point 4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dirty="0">
              <a:solidFill>
                <a:schemeClr val="bg1"/>
              </a:solidFill>
              <a:latin typeface="Gotham Bold" pitchFamily="2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bg1"/>
                </a:solidFill>
                <a:latin typeface="Gotham Bold" pitchFamily="2" charset="0"/>
              </a:rPr>
              <a:t>Point 5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dirty="0">
              <a:solidFill>
                <a:schemeClr val="bg1"/>
              </a:solidFill>
              <a:latin typeface="Montserrat Medium" pitchFamily="2" charset="77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dirty="0">
              <a:solidFill>
                <a:schemeClr val="bg1"/>
              </a:solidFill>
              <a:latin typeface="Montserrat Medium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345007269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C1FF545D-6B6E-B743-A8B0-CCF186AAF9DE}"/>
              </a:ext>
            </a:extLst>
          </p:cNvPr>
          <p:cNvSpPr txBox="1">
            <a:spLocks/>
          </p:cNvSpPr>
          <p:nvPr/>
        </p:nvSpPr>
        <p:spPr>
          <a:xfrm>
            <a:off x="0" y="393730"/>
            <a:ext cx="7717134" cy="1388198"/>
          </a:xfrm>
          <a:prstGeom prst="rect">
            <a:avLst/>
          </a:prstGeom>
          <a:solidFill>
            <a:srgbClr val="4958AF">
              <a:alpha val="70000"/>
            </a:srgbClr>
          </a:solidFill>
          <a:ln>
            <a:noFill/>
          </a:ln>
        </p:spPr>
        <p:txBody>
          <a:bodyPr vert="horz" lIns="68580" tIns="34290" rIns="68580" bIns="34290" rtlCol="0">
            <a:norm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b="0" i="0" kern="1200">
                <a:solidFill>
                  <a:schemeClr val="tx1">
                    <a:tint val="75000"/>
                  </a:schemeClr>
                </a:solidFill>
                <a:latin typeface="Bebas Neue"/>
                <a:ea typeface="+mn-ea"/>
                <a:cs typeface="Bebas Neue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b="0" i="0" kern="1200">
                <a:solidFill>
                  <a:schemeClr val="tx1">
                    <a:tint val="75000"/>
                  </a:schemeClr>
                </a:solidFill>
                <a:latin typeface="Bebas Neue"/>
                <a:ea typeface="+mn-ea"/>
                <a:cs typeface="Bebas Neue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b="0" i="0" kern="1200">
                <a:solidFill>
                  <a:schemeClr val="tx1">
                    <a:tint val="75000"/>
                  </a:schemeClr>
                </a:solidFill>
                <a:latin typeface="Bebas Neue"/>
                <a:ea typeface="+mn-ea"/>
                <a:cs typeface="Bebas Neue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b="0" i="0" kern="1200">
                <a:solidFill>
                  <a:schemeClr val="tx1">
                    <a:tint val="75000"/>
                  </a:schemeClr>
                </a:solidFill>
                <a:latin typeface="Bebas Neue"/>
                <a:ea typeface="+mn-ea"/>
                <a:cs typeface="Bebas Neue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b="0" i="0" kern="1200">
                <a:solidFill>
                  <a:schemeClr val="tx1">
                    <a:tint val="75000"/>
                  </a:schemeClr>
                </a:solidFill>
                <a:latin typeface="Bebas Neue"/>
                <a:ea typeface="+mn-ea"/>
                <a:cs typeface="Bebas Neue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3300" dirty="0">
                <a:solidFill>
                  <a:srgbClr val="FC8A01"/>
                </a:solidFill>
                <a:highlight>
                  <a:srgbClr val="FFFF00"/>
                </a:highlight>
                <a:latin typeface="Bebas Neue Bold" panose="020B0606020202050201" pitchFamily="34" charset="0"/>
              </a:rPr>
              <a:t> </a:t>
            </a:r>
          </a:p>
        </p:txBody>
      </p:sp>
      <p:sp>
        <p:nvSpPr>
          <p:cNvPr id="6" name="Title 9">
            <a:extLst>
              <a:ext uri="{FF2B5EF4-FFF2-40B4-BE49-F238E27FC236}">
                <a16:creationId xmlns:a16="http://schemas.microsoft.com/office/drawing/2014/main" id="{F903DCA2-A368-CD4E-8A45-2324DF420E96}"/>
              </a:ext>
            </a:extLst>
          </p:cNvPr>
          <p:cNvSpPr txBox="1">
            <a:spLocks/>
          </p:cNvSpPr>
          <p:nvPr/>
        </p:nvSpPr>
        <p:spPr>
          <a:xfrm>
            <a:off x="512118" y="67495"/>
            <a:ext cx="7565628" cy="2096940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Bebas Neue"/>
                <a:ea typeface="+mj-ea"/>
                <a:cs typeface="Bebas Neue"/>
              </a:defRPr>
            </a:lvl1pPr>
          </a:lstStyle>
          <a:p>
            <a:pPr algn="l"/>
            <a:r>
              <a:rPr lang="en-GB" sz="6000" b="1" dirty="0">
                <a:solidFill>
                  <a:schemeClr val="bg1"/>
                </a:solidFill>
                <a:latin typeface="Gotham Ultra" pitchFamily="2" charset="0"/>
              </a:rPr>
              <a:t>TITLE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F7650344-A57E-6648-9F41-80005A4AD3AF}"/>
              </a:ext>
            </a:extLst>
          </p:cNvPr>
          <p:cNvSpPr/>
          <p:nvPr/>
        </p:nvSpPr>
        <p:spPr>
          <a:xfrm>
            <a:off x="468922" y="2342408"/>
            <a:ext cx="1885364" cy="1086592"/>
          </a:xfrm>
          <a:prstGeom prst="rect">
            <a:avLst/>
          </a:prstGeom>
          <a:solidFill>
            <a:schemeClr val="bg1">
              <a:alpha val="9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solidFill>
                  <a:srgbClr val="4958AF"/>
                </a:solidFill>
                <a:latin typeface="Gotham Bold" pitchFamily="2" charset="0"/>
              </a:rPr>
              <a:t>SUBTITLE</a:t>
            </a:r>
          </a:p>
          <a:p>
            <a:pPr algn="ctr"/>
            <a:endParaRPr lang="en-GB" sz="1200" b="1" dirty="0">
              <a:solidFill>
                <a:srgbClr val="4958AF"/>
              </a:solidFill>
              <a:latin typeface="Gotham Bold" pitchFamily="2" charset="0"/>
            </a:endParaRPr>
          </a:p>
          <a:p>
            <a:pPr algn="ctr"/>
            <a:r>
              <a:rPr lang="en-GB" sz="1200" b="1" dirty="0">
                <a:solidFill>
                  <a:srgbClr val="4958AF"/>
                </a:solidFill>
                <a:latin typeface="Gotham Bold" pitchFamily="2" charset="0"/>
              </a:rPr>
              <a:t>Example 1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14B6195F-5E07-674B-B4A7-ECA9C13DD607}"/>
              </a:ext>
            </a:extLst>
          </p:cNvPr>
          <p:cNvSpPr/>
          <p:nvPr/>
        </p:nvSpPr>
        <p:spPr>
          <a:xfrm>
            <a:off x="472605" y="3650214"/>
            <a:ext cx="1885364" cy="1086592"/>
          </a:xfrm>
          <a:prstGeom prst="rect">
            <a:avLst/>
          </a:prstGeom>
          <a:solidFill>
            <a:schemeClr val="bg1">
              <a:alpha val="9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b="1" dirty="0">
                <a:solidFill>
                  <a:srgbClr val="4958AF"/>
                </a:solidFill>
                <a:latin typeface="Gotham Bold" pitchFamily="2" charset="0"/>
              </a:rPr>
              <a:t>SUBTITLE</a:t>
            </a:r>
          </a:p>
          <a:p>
            <a:pPr algn="ctr"/>
            <a:endParaRPr lang="en-GB" sz="1200" b="1" dirty="0">
              <a:solidFill>
                <a:srgbClr val="4958AF"/>
              </a:solidFill>
              <a:latin typeface="Gotham Bold" pitchFamily="2" charset="0"/>
            </a:endParaRPr>
          </a:p>
          <a:p>
            <a:pPr algn="ctr"/>
            <a:r>
              <a:rPr lang="en-GB" sz="1200" b="1" dirty="0">
                <a:solidFill>
                  <a:srgbClr val="4958AF"/>
                </a:solidFill>
                <a:latin typeface="Gotham Bold" pitchFamily="2" charset="0"/>
              </a:rPr>
              <a:t>Example 2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4A674B52-D51D-A241-B1F1-6C30D00DD190}"/>
              </a:ext>
            </a:extLst>
          </p:cNvPr>
          <p:cNvSpPr/>
          <p:nvPr/>
        </p:nvSpPr>
        <p:spPr>
          <a:xfrm>
            <a:off x="468922" y="4958020"/>
            <a:ext cx="1885364" cy="1086592"/>
          </a:xfrm>
          <a:prstGeom prst="rect">
            <a:avLst/>
          </a:prstGeom>
          <a:solidFill>
            <a:schemeClr val="bg1">
              <a:alpha val="9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b="1" dirty="0">
                <a:solidFill>
                  <a:srgbClr val="4958AF"/>
                </a:solidFill>
                <a:latin typeface="Gotham Bold" pitchFamily="2" charset="0"/>
              </a:rPr>
              <a:t>SUBTITLE</a:t>
            </a:r>
          </a:p>
          <a:p>
            <a:pPr algn="ctr"/>
            <a:endParaRPr lang="en-GB" sz="1200" dirty="0">
              <a:solidFill>
                <a:srgbClr val="4958AF"/>
              </a:solidFill>
              <a:latin typeface="Gotham Bold" pitchFamily="2" charset="0"/>
            </a:endParaRPr>
          </a:p>
          <a:p>
            <a:pPr algn="ctr"/>
            <a:r>
              <a:rPr lang="en-GB" sz="1200" dirty="0">
                <a:solidFill>
                  <a:srgbClr val="4958AF"/>
                </a:solidFill>
                <a:latin typeface="Gotham Bold" pitchFamily="2" charset="0"/>
              </a:rPr>
              <a:t>Example 3</a:t>
            </a:r>
          </a:p>
        </p:txBody>
      </p:sp>
      <p:grpSp>
        <p:nvGrpSpPr>
          <p:cNvPr id="79" name="Group 78">
            <a:extLst>
              <a:ext uri="{FF2B5EF4-FFF2-40B4-BE49-F238E27FC236}">
                <a16:creationId xmlns:a16="http://schemas.microsoft.com/office/drawing/2014/main" id="{A68250B2-C2D6-B140-BFB3-3DBE5EAEA147}"/>
              </a:ext>
            </a:extLst>
          </p:cNvPr>
          <p:cNvGrpSpPr/>
          <p:nvPr/>
        </p:nvGrpSpPr>
        <p:grpSpPr>
          <a:xfrm>
            <a:off x="3106216" y="2773986"/>
            <a:ext cx="5257416" cy="3019129"/>
            <a:chOff x="3616706" y="2367183"/>
            <a:chExt cx="5257416" cy="3019129"/>
          </a:xfrm>
        </p:grpSpPr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C9EA28D5-574B-744D-A8EF-8C763ACEE85E}"/>
                </a:ext>
              </a:extLst>
            </p:cNvPr>
            <p:cNvSpPr txBox="1"/>
            <p:nvPr/>
          </p:nvSpPr>
          <p:spPr>
            <a:xfrm>
              <a:off x="4376551" y="4720489"/>
              <a:ext cx="4334638" cy="66582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sz="2800" b="1" dirty="0">
                  <a:solidFill>
                    <a:srgbClr val="4958AF"/>
                  </a:solidFill>
                  <a:latin typeface="Gotham Bold" pitchFamily="2" charset="0"/>
                </a:rPr>
                <a:t>Y</a:t>
              </a:r>
            </a:p>
          </p:txBody>
        </p:sp>
        <p:grpSp>
          <p:nvGrpSpPr>
            <p:cNvPr id="78" name="Group 77">
              <a:extLst>
                <a:ext uri="{FF2B5EF4-FFF2-40B4-BE49-F238E27FC236}">
                  <a16:creationId xmlns:a16="http://schemas.microsoft.com/office/drawing/2014/main" id="{0954EB5A-36DB-F448-BFC5-B10FD93DE91F}"/>
                </a:ext>
              </a:extLst>
            </p:cNvPr>
            <p:cNvGrpSpPr/>
            <p:nvPr/>
          </p:nvGrpSpPr>
          <p:grpSpPr>
            <a:xfrm>
              <a:off x="3616706" y="2367183"/>
              <a:ext cx="5257416" cy="2489642"/>
              <a:chOff x="3616705" y="2408178"/>
              <a:chExt cx="5257416" cy="2489642"/>
            </a:xfrm>
          </p:grpSpPr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01CFA2CB-6701-DA4A-A007-231FB718F564}"/>
                  </a:ext>
                </a:extLst>
              </p:cNvPr>
              <p:cNvSpPr txBox="1"/>
              <p:nvPr/>
            </p:nvSpPr>
            <p:spPr>
              <a:xfrm>
                <a:off x="3616705" y="3199714"/>
                <a:ext cx="547416" cy="66582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ct val="150000"/>
                  </a:lnSpc>
                </a:pPr>
                <a:r>
                  <a:rPr lang="en-US" sz="2800" b="1" dirty="0">
                    <a:solidFill>
                      <a:srgbClr val="4958AF"/>
                    </a:solidFill>
                    <a:latin typeface="Gotham Bold" pitchFamily="2" charset="0"/>
                  </a:rPr>
                  <a:t>X</a:t>
                </a:r>
              </a:p>
            </p:txBody>
          </p:sp>
          <p:grpSp>
            <p:nvGrpSpPr>
              <p:cNvPr id="77" name="Group 76">
                <a:extLst>
                  <a:ext uri="{FF2B5EF4-FFF2-40B4-BE49-F238E27FC236}">
                    <a16:creationId xmlns:a16="http://schemas.microsoft.com/office/drawing/2014/main" id="{58200B57-A1FD-1843-BA0E-0740B5127630}"/>
                  </a:ext>
                </a:extLst>
              </p:cNvPr>
              <p:cNvGrpSpPr/>
              <p:nvPr/>
            </p:nvGrpSpPr>
            <p:grpSpPr>
              <a:xfrm>
                <a:off x="4163553" y="2408178"/>
                <a:ext cx="4710568" cy="2489642"/>
                <a:chOff x="4163553" y="2408178"/>
                <a:chExt cx="4710568" cy="2489642"/>
              </a:xfrm>
            </p:grpSpPr>
            <p:cxnSp>
              <p:nvCxnSpPr>
                <p:cNvPr id="63" name="Straight Connector 62">
                  <a:extLst>
                    <a:ext uri="{FF2B5EF4-FFF2-40B4-BE49-F238E27FC236}">
                      <a16:creationId xmlns:a16="http://schemas.microsoft.com/office/drawing/2014/main" id="{C984867E-FE9D-3E4B-9A91-42A2DD86B32E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4166417" y="2601672"/>
                  <a:ext cx="4707703" cy="0"/>
                </a:xfrm>
                <a:prstGeom prst="line">
                  <a:avLst/>
                </a:prstGeom>
                <a:ln w="12700">
                  <a:solidFill>
                    <a:schemeClr val="bg1">
                      <a:lumMod val="85000"/>
                    </a:schemeClr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7" name="Straight Connector 66">
                  <a:extLst>
                    <a:ext uri="{FF2B5EF4-FFF2-40B4-BE49-F238E27FC236}">
                      <a16:creationId xmlns:a16="http://schemas.microsoft.com/office/drawing/2014/main" id="{2D3435C8-9611-1B46-A353-E32BE76A8E43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4166418" y="2832079"/>
                  <a:ext cx="4707703" cy="0"/>
                </a:xfrm>
                <a:prstGeom prst="line">
                  <a:avLst/>
                </a:prstGeom>
                <a:ln w="12700">
                  <a:solidFill>
                    <a:schemeClr val="bg1">
                      <a:lumMod val="85000"/>
                    </a:schemeClr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8" name="Straight Connector 67">
                  <a:extLst>
                    <a:ext uri="{FF2B5EF4-FFF2-40B4-BE49-F238E27FC236}">
                      <a16:creationId xmlns:a16="http://schemas.microsoft.com/office/drawing/2014/main" id="{15BFA8CD-1B5D-594A-ABED-E4DE71C007E2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4166417" y="3059465"/>
                  <a:ext cx="4707703" cy="0"/>
                </a:xfrm>
                <a:prstGeom prst="line">
                  <a:avLst/>
                </a:prstGeom>
                <a:ln w="12700">
                  <a:solidFill>
                    <a:schemeClr val="bg1">
                      <a:lumMod val="85000"/>
                    </a:schemeClr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9" name="Straight Connector 68">
                  <a:extLst>
                    <a:ext uri="{FF2B5EF4-FFF2-40B4-BE49-F238E27FC236}">
                      <a16:creationId xmlns:a16="http://schemas.microsoft.com/office/drawing/2014/main" id="{F04961E8-0CC2-F841-B35B-A11F78649B19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4166416" y="3294885"/>
                  <a:ext cx="4707703" cy="0"/>
                </a:xfrm>
                <a:prstGeom prst="line">
                  <a:avLst/>
                </a:prstGeom>
                <a:ln w="12700">
                  <a:solidFill>
                    <a:schemeClr val="bg1">
                      <a:lumMod val="85000"/>
                    </a:schemeClr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0" name="Straight Connector 69">
                  <a:extLst>
                    <a:ext uri="{FF2B5EF4-FFF2-40B4-BE49-F238E27FC236}">
                      <a16:creationId xmlns:a16="http://schemas.microsoft.com/office/drawing/2014/main" id="{5DC411CA-44F1-1C40-A527-C13B15507902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4163557" y="3521429"/>
                  <a:ext cx="4707703" cy="0"/>
                </a:xfrm>
                <a:prstGeom prst="line">
                  <a:avLst/>
                </a:prstGeom>
                <a:ln w="12700">
                  <a:solidFill>
                    <a:schemeClr val="bg1">
                      <a:lumMod val="85000"/>
                    </a:schemeClr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1" name="Straight Connector 70">
                  <a:extLst>
                    <a:ext uri="{FF2B5EF4-FFF2-40B4-BE49-F238E27FC236}">
                      <a16:creationId xmlns:a16="http://schemas.microsoft.com/office/drawing/2014/main" id="{C8EA63A5-52C8-D041-9A51-28476EF7EADD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4163556" y="3756331"/>
                  <a:ext cx="4707703" cy="0"/>
                </a:xfrm>
                <a:prstGeom prst="line">
                  <a:avLst/>
                </a:prstGeom>
                <a:ln w="12700">
                  <a:solidFill>
                    <a:schemeClr val="bg1">
                      <a:lumMod val="85000"/>
                    </a:schemeClr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2" name="Straight Connector 71">
                  <a:extLst>
                    <a:ext uri="{FF2B5EF4-FFF2-40B4-BE49-F238E27FC236}">
                      <a16:creationId xmlns:a16="http://schemas.microsoft.com/office/drawing/2014/main" id="{1DEBAB96-C46D-7447-A185-763EF1A48B4D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4163556" y="3976464"/>
                  <a:ext cx="4707703" cy="0"/>
                </a:xfrm>
                <a:prstGeom prst="line">
                  <a:avLst/>
                </a:prstGeom>
                <a:ln w="12700">
                  <a:solidFill>
                    <a:schemeClr val="bg1">
                      <a:lumMod val="85000"/>
                    </a:schemeClr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3" name="Straight Connector 72">
                  <a:extLst>
                    <a:ext uri="{FF2B5EF4-FFF2-40B4-BE49-F238E27FC236}">
                      <a16:creationId xmlns:a16="http://schemas.microsoft.com/office/drawing/2014/main" id="{42DBF959-5D4F-D147-A766-2185E5962C02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4163555" y="4208559"/>
                  <a:ext cx="4707703" cy="0"/>
                </a:xfrm>
                <a:prstGeom prst="line">
                  <a:avLst/>
                </a:prstGeom>
                <a:ln w="12700">
                  <a:solidFill>
                    <a:schemeClr val="bg1">
                      <a:lumMod val="85000"/>
                    </a:schemeClr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4" name="Straight Connector 73">
                  <a:extLst>
                    <a:ext uri="{FF2B5EF4-FFF2-40B4-BE49-F238E27FC236}">
                      <a16:creationId xmlns:a16="http://schemas.microsoft.com/office/drawing/2014/main" id="{35DF0365-588A-0842-AD8A-AE3E0F068ACB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4163554" y="4447646"/>
                  <a:ext cx="4707703" cy="0"/>
                </a:xfrm>
                <a:prstGeom prst="line">
                  <a:avLst/>
                </a:prstGeom>
                <a:ln w="12700">
                  <a:solidFill>
                    <a:schemeClr val="bg1">
                      <a:lumMod val="85000"/>
                    </a:schemeClr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5" name="Straight Connector 74">
                  <a:extLst>
                    <a:ext uri="{FF2B5EF4-FFF2-40B4-BE49-F238E27FC236}">
                      <a16:creationId xmlns:a16="http://schemas.microsoft.com/office/drawing/2014/main" id="{20A1F558-409E-6A4F-8469-DCE05908AE3A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4163553" y="4662122"/>
                  <a:ext cx="4707703" cy="0"/>
                </a:xfrm>
                <a:prstGeom prst="line">
                  <a:avLst/>
                </a:prstGeom>
                <a:ln w="12700">
                  <a:solidFill>
                    <a:schemeClr val="bg1">
                      <a:lumMod val="85000"/>
                    </a:schemeClr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2" name="Straight Connector 31">
                  <a:extLst>
                    <a:ext uri="{FF2B5EF4-FFF2-40B4-BE49-F238E27FC236}">
                      <a16:creationId xmlns:a16="http://schemas.microsoft.com/office/drawing/2014/main" id="{93FB588A-5596-B747-B846-8BE0335B65E0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4223657" y="2408178"/>
                  <a:ext cx="0" cy="2489642"/>
                </a:xfrm>
                <a:prstGeom prst="line">
                  <a:avLst/>
                </a:prstGeom>
                <a:ln>
                  <a:solidFill>
                    <a:schemeClr val="bg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3" name="Straight Connector 32">
                  <a:extLst>
                    <a:ext uri="{FF2B5EF4-FFF2-40B4-BE49-F238E27FC236}">
                      <a16:creationId xmlns:a16="http://schemas.microsoft.com/office/drawing/2014/main" id="{64F9BDAE-4283-EF44-B275-89754CA7911D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4223657" y="4888394"/>
                  <a:ext cx="4640423" cy="0"/>
                </a:xfrm>
                <a:prstGeom prst="line">
                  <a:avLst/>
                </a:prstGeom>
                <a:ln>
                  <a:solidFill>
                    <a:schemeClr val="bg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1" name="Straight Connector 40">
                  <a:extLst>
                    <a:ext uri="{FF2B5EF4-FFF2-40B4-BE49-F238E27FC236}">
                      <a16:creationId xmlns:a16="http://schemas.microsoft.com/office/drawing/2014/main" id="{D557208B-E663-1947-952A-E04A2713745E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4753536" y="2797706"/>
                  <a:ext cx="877907" cy="1084668"/>
                </a:xfrm>
                <a:prstGeom prst="line">
                  <a:avLst/>
                </a:prstGeom>
                <a:ln>
                  <a:solidFill>
                    <a:srgbClr val="4958AF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2" name="Straight Connector 41">
                  <a:extLst>
                    <a:ext uri="{FF2B5EF4-FFF2-40B4-BE49-F238E27FC236}">
                      <a16:creationId xmlns:a16="http://schemas.microsoft.com/office/drawing/2014/main" id="{216977BE-608C-BF44-876C-547E90EDB237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5621920" y="3691330"/>
                  <a:ext cx="921948" cy="187869"/>
                </a:xfrm>
                <a:prstGeom prst="line">
                  <a:avLst/>
                </a:prstGeom>
                <a:ln>
                  <a:solidFill>
                    <a:srgbClr val="4958AF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1" name="Straight Connector 50">
                  <a:extLst>
                    <a:ext uri="{FF2B5EF4-FFF2-40B4-BE49-F238E27FC236}">
                      <a16:creationId xmlns:a16="http://schemas.microsoft.com/office/drawing/2014/main" id="{78A536F7-89F1-A946-AAF0-B590BC1CB8E1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6543868" y="3612265"/>
                  <a:ext cx="937587" cy="78944"/>
                </a:xfrm>
                <a:prstGeom prst="line">
                  <a:avLst/>
                </a:prstGeom>
                <a:ln>
                  <a:solidFill>
                    <a:srgbClr val="4958AF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4" name="Straight Connector 53">
                  <a:extLst>
                    <a:ext uri="{FF2B5EF4-FFF2-40B4-BE49-F238E27FC236}">
                      <a16:creationId xmlns:a16="http://schemas.microsoft.com/office/drawing/2014/main" id="{A68ABD5E-C792-5D4C-A724-67593198411F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 flipV="1">
                  <a:off x="7470521" y="3611161"/>
                  <a:ext cx="937585" cy="414288"/>
                </a:xfrm>
                <a:prstGeom prst="line">
                  <a:avLst/>
                </a:prstGeom>
                <a:ln>
                  <a:solidFill>
                    <a:srgbClr val="4958AF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57" name="Rectangle 56">
                  <a:extLst>
                    <a:ext uri="{FF2B5EF4-FFF2-40B4-BE49-F238E27FC236}">
                      <a16:creationId xmlns:a16="http://schemas.microsoft.com/office/drawing/2014/main" id="{DD0022FD-7FFA-A84B-9101-918996ECE21F}"/>
                    </a:ext>
                  </a:extLst>
                </p:cNvPr>
                <p:cNvSpPr/>
                <p:nvPr/>
              </p:nvSpPr>
              <p:spPr>
                <a:xfrm>
                  <a:off x="4602693" y="2493525"/>
                  <a:ext cx="304892" cy="338554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r>
                    <a:rPr lang="en-US" sz="1600" b="1" dirty="0">
                      <a:solidFill>
                        <a:srgbClr val="4958AF"/>
                      </a:solidFill>
                      <a:latin typeface="Gotham Bold" pitchFamily="2" charset="0"/>
                    </a:rPr>
                    <a:t>x</a:t>
                  </a:r>
                </a:p>
              </p:txBody>
            </p:sp>
            <p:sp>
              <p:nvSpPr>
                <p:cNvPr id="58" name="Rectangle 57">
                  <a:extLst>
                    <a:ext uri="{FF2B5EF4-FFF2-40B4-BE49-F238E27FC236}">
                      <a16:creationId xmlns:a16="http://schemas.microsoft.com/office/drawing/2014/main" id="{CBEF9690-3802-7E45-A248-C2A61E45C353}"/>
                    </a:ext>
                  </a:extLst>
                </p:cNvPr>
                <p:cNvSpPr/>
                <p:nvPr/>
              </p:nvSpPr>
              <p:spPr>
                <a:xfrm>
                  <a:off x="5457394" y="3862379"/>
                  <a:ext cx="304892" cy="338554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r>
                    <a:rPr lang="en-US" sz="1600" b="1" dirty="0">
                      <a:solidFill>
                        <a:srgbClr val="4958AF"/>
                      </a:solidFill>
                      <a:latin typeface="Gotham Bold" pitchFamily="2" charset="0"/>
                    </a:rPr>
                    <a:t>x</a:t>
                  </a:r>
                </a:p>
              </p:txBody>
            </p:sp>
            <p:sp>
              <p:nvSpPr>
                <p:cNvPr id="59" name="Rectangle 58">
                  <a:extLst>
                    <a:ext uri="{FF2B5EF4-FFF2-40B4-BE49-F238E27FC236}">
                      <a16:creationId xmlns:a16="http://schemas.microsoft.com/office/drawing/2014/main" id="{27BB75FE-C82C-6A43-A259-2DA527AD5086}"/>
                    </a:ext>
                  </a:extLst>
                </p:cNvPr>
                <p:cNvSpPr/>
                <p:nvPr/>
              </p:nvSpPr>
              <p:spPr>
                <a:xfrm>
                  <a:off x="6171956" y="3340864"/>
                  <a:ext cx="304892" cy="338554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r>
                    <a:rPr lang="en-US" sz="1600" b="1" dirty="0">
                      <a:solidFill>
                        <a:srgbClr val="4958AF"/>
                      </a:solidFill>
                      <a:latin typeface="Gotham Bold" pitchFamily="2" charset="0"/>
                    </a:rPr>
                    <a:t>x</a:t>
                  </a:r>
                </a:p>
              </p:txBody>
            </p:sp>
            <p:sp>
              <p:nvSpPr>
                <p:cNvPr id="60" name="Rectangle 59">
                  <a:extLst>
                    <a:ext uri="{FF2B5EF4-FFF2-40B4-BE49-F238E27FC236}">
                      <a16:creationId xmlns:a16="http://schemas.microsoft.com/office/drawing/2014/main" id="{9EC4F209-C387-194D-A72C-79B4601B98CD}"/>
                    </a:ext>
                  </a:extLst>
                </p:cNvPr>
                <p:cNvSpPr/>
                <p:nvPr/>
              </p:nvSpPr>
              <p:spPr>
                <a:xfrm>
                  <a:off x="7319678" y="3255126"/>
                  <a:ext cx="304892" cy="338554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r>
                    <a:rPr lang="en-US" sz="1600" b="1" dirty="0">
                      <a:solidFill>
                        <a:srgbClr val="4958AF"/>
                      </a:solidFill>
                      <a:latin typeface="Gotham Bold" pitchFamily="2" charset="0"/>
                    </a:rPr>
                    <a:t>x</a:t>
                  </a:r>
                </a:p>
              </p:txBody>
            </p:sp>
            <p:sp>
              <p:nvSpPr>
                <p:cNvPr id="61" name="Rectangle 60">
                  <a:extLst>
                    <a:ext uri="{FF2B5EF4-FFF2-40B4-BE49-F238E27FC236}">
                      <a16:creationId xmlns:a16="http://schemas.microsoft.com/office/drawing/2014/main" id="{6E0C84E8-9096-6242-9602-56D4E8034D66}"/>
                    </a:ext>
                  </a:extLst>
                </p:cNvPr>
                <p:cNvSpPr/>
                <p:nvPr/>
              </p:nvSpPr>
              <p:spPr>
                <a:xfrm>
                  <a:off x="8257263" y="3687337"/>
                  <a:ext cx="304892" cy="338554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r>
                    <a:rPr lang="en-US" sz="1600" b="1" dirty="0">
                      <a:solidFill>
                        <a:srgbClr val="4958AF"/>
                      </a:solidFill>
                      <a:latin typeface="Gotham Bold" pitchFamily="2" charset="0"/>
                    </a:rPr>
                    <a:t>x</a:t>
                  </a:r>
                </a:p>
              </p:txBody>
            </p:sp>
          </p:grpSp>
        </p:grpSp>
      </p:grpSp>
      <p:sp>
        <p:nvSpPr>
          <p:cNvPr id="80" name="TextBox 79">
            <a:extLst>
              <a:ext uri="{FF2B5EF4-FFF2-40B4-BE49-F238E27FC236}">
                <a16:creationId xmlns:a16="http://schemas.microsoft.com/office/drawing/2014/main" id="{DA59CE4D-A552-F545-BD37-2C3E851F5DFF}"/>
              </a:ext>
            </a:extLst>
          </p:cNvPr>
          <p:cNvSpPr txBox="1"/>
          <p:nvPr/>
        </p:nvSpPr>
        <p:spPr>
          <a:xfrm>
            <a:off x="4243047" y="2269518"/>
            <a:ext cx="37144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4958AF"/>
                </a:solidFill>
                <a:latin typeface="Gotham Bold" pitchFamily="2" charset="0"/>
              </a:rPr>
              <a:t>GRAPH EXAMPLE</a:t>
            </a:r>
          </a:p>
        </p:txBody>
      </p:sp>
    </p:spTree>
    <p:extLst>
      <p:ext uri="{BB962C8B-B14F-4D97-AF65-F5344CB8AC3E}">
        <p14:creationId xmlns:p14="http://schemas.microsoft.com/office/powerpoint/2010/main" val="25766908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8E0867E1-F0A9-A341-B2D0-7C934B2CF530}"/>
              </a:ext>
            </a:extLst>
          </p:cNvPr>
          <p:cNvSpPr txBox="1">
            <a:spLocks/>
          </p:cNvSpPr>
          <p:nvPr/>
        </p:nvSpPr>
        <p:spPr>
          <a:xfrm>
            <a:off x="0" y="1420635"/>
            <a:ext cx="5723906" cy="1259246"/>
          </a:xfrm>
          <a:prstGeom prst="rect">
            <a:avLst/>
          </a:prstGeom>
          <a:solidFill>
            <a:srgbClr val="D0D900">
              <a:alpha val="70000"/>
            </a:srgbClr>
          </a:solidFill>
        </p:spPr>
        <p:txBody>
          <a:bodyPr vert="horz" lIns="68580" tIns="34290" rIns="68580" bIns="34290" rtlCol="0">
            <a:norm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b="0" i="0" kern="1200">
                <a:solidFill>
                  <a:schemeClr val="tx1">
                    <a:tint val="75000"/>
                  </a:schemeClr>
                </a:solidFill>
                <a:latin typeface="Bebas Neue"/>
                <a:ea typeface="+mn-ea"/>
                <a:cs typeface="Bebas Neue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b="0" i="0" kern="1200">
                <a:solidFill>
                  <a:schemeClr val="tx1">
                    <a:tint val="75000"/>
                  </a:schemeClr>
                </a:solidFill>
                <a:latin typeface="Bebas Neue"/>
                <a:ea typeface="+mn-ea"/>
                <a:cs typeface="Bebas Neue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b="0" i="0" kern="1200">
                <a:solidFill>
                  <a:schemeClr val="tx1">
                    <a:tint val="75000"/>
                  </a:schemeClr>
                </a:solidFill>
                <a:latin typeface="Bebas Neue"/>
                <a:ea typeface="+mn-ea"/>
                <a:cs typeface="Bebas Neue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b="0" i="0" kern="1200">
                <a:solidFill>
                  <a:schemeClr val="tx1">
                    <a:tint val="75000"/>
                  </a:schemeClr>
                </a:solidFill>
                <a:latin typeface="Bebas Neue"/>
                <a:ea typeface="+mn-ea"/>
                <a:cs typeface="Bebas Neue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b="0" i="0" kern="1200">
                <a:solidFill>
                  <a:schemeClr val="tx1">
                    <a:tint val="75000"/>
                  </a:schemeClr>
                </a:solidFill>
                <a:latin typeface="Bebas Neue"/>
                <a:ea typeface="+mn-ea"/>
                <a:cs typeface="Bebas Neue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3300" dirty="0">
                <a:solidFill>
                  <a:schemeClr val="bg1"/>
                </a:solidFill>
                <a:latin typeface="Bebas Neue Bold" panose="020B0606020202050201" pitchFamily="34" charset="0"/>
              </a:rPr>
              <a:t> </a:t>
            </a:r>
          </a:p>
        </p:txBody>
      </p:sp>
      <p:sp>
        <p:nvSpPr>
          <p:cNvPr id="14" name="Title 9">
            <a:extLst>
              <a:ext uri="{FF2B5EF4-FFF2-40B4-BE49-F238E27FC236}">
                <a16:creationId xmlns:a16="http://schemas.microsoft.com/office/drawing/2014/main" id="{C34D5457-5439-784D-BBEE-F94B30B2C6BA}"/>
              </a:ext>
            </a:extLst>
          </p:cNvPr>
          <p:cNvSpPr txBox="1">
            <a:spLocks/>
          </p:cNvSpPr>
          <p:nvPr/>
        </p:nvSpPr>
        <p:spPr>
          <a:xfrm>
            <a:off x="412220" y="1001788"/>
            <a:ext cx="7565628" cy="2096940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Bebas Neue"/>
                <a:ea typeface="+mj-ea"/>
                <a:cs typeface="Bebas Neue"/>
              </a:defRPr>
            </a:lvl1pPr>
          </a:lstStyle>
          <a:p>
            <a:pPr algn="l"/>
            <a:r>
              <a:rPr lang="en-GB" sz="6000" b="1" dirty="0">
                <a:solidFill>
                  <a:schemeClr val="bg1"/>
                </a:solidFill>
                <a:latin typeface="Gotham Ultra" pitchFamily="2" charset="0"/>
              </a:rPr>
              <a:t>#ALLGIRLS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1078335-81F3-2042-A2DE-BEC5B88E805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12508" y="5557652"/>
            <a:ext cx="1369547" cy="1086592"/>
          </a:xfrm>
          <a:prstGeom prst="rect">
            <a:avLst/>
          </a:prstGeom>
        </p:spPr>
      </p:pic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63688C49-65F2-9F43-81BB-BABCF35A8C0F}"/>
              </a:ext>
            </a:extLst>
          </p:cNvPr>
          <p:cNvSpPr txBox="1">
            <a:spLocks/>
          </p:cNvSpPr>
          <p:nvPr/>
        </p:nvSpPr>
        <p:spPr>
          <a:xfrm>
            <a:off x="-53120" y="3219389"/>
            <a:ext cx="7565628" cy="1259246"/>
          </a:xfrm>
          <a:prstGeom prst="rect">
            <a:avLst/>
          </a:prstGeom>
          <a:solidFill>
            <a:srgbClr val="EC006E">
              <a:alpha val="70000"/>
            </a:srgbClr>
          </a:solidFill>
        </p:spPr>
        <p:txBody>
          <a:bodyPr vert="horz" lIns="68580" tIns="34290" rIns="68580" bIns="34290" rtlCol="0">
            <a:norm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b="0" i="0" kern="1200">
                <a:solidFill>
                  <a:schemeClr val="tx1">
                    <a:tint val="75000"/>
                  </a:schemeClr>
                </a:solidFill>
                <a:latin typeface="Bebas Neue"/>
                <a:ea typeface="+mn-ea"/>
                <a:cs typeface="Bebas Neue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b="0" i="0" kern="1200">
                <a:solidFill>
                  <a:schemeClr val="tx1">
                    <a:tint val="75000"/>
                  </a:schemeClr>
                </a:solidFill>
                <a:latin typeface="Bebas Neue"/>
                <a:ea typeface="+mn-ea"/>
                <a:cs typeface="Bebas Neue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b="0" i="0" kern="1200">
                <a:solidFill>
                  <a:schemeClr val="tx1">
                    <a:tint val="75000"/>
                  </a:schemeClr>
                </a:solidFill>
                <a:latin typeface="Bebas Neue"/>
                <a:ea typeface="+mn-ea"/>
                <a:cs typeface="Bebas Neue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b="0" i="0" kern="1200">
                <a:solidFill>
                  <a:schemeClr val="tx1">
                    <a:tint val="75000"/>
                  </a:schemeClr>
                </a:solidFill>
                <a:latin typeface="Bebas Neue"/>
                <a:ea typeface="+mn-ea"/>
                <a:cs typeface="Bebas Neue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b="0" i="0" kern="1200">
                <a:solidFill>
                  <a:schemeClr val="tx1">
                    <a:tint val="75000"/>
                  </a:schemeClr>
                </a:solidFill>
                <a:latin typeface="Bebas Neue"/>
                <a:ea typeface="+mn-ea"/>
                <a:cs typeface="Bebas Neue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3300" dirty="0">
                <a:solidFill>
                  <a:schemeClr val="bg1"/>
                </a:solidFill>
                <a:latin typeface="Bebas Neue Bold" panose="020B0606020202050201" pitchFamily="34" charset="0"/>
              </a:rPr>
              <a:t> </a:t>
            </a:r>
          </a:p>
        </p:txBody>
      </p:sp>
      <p:sp>
        <p:nvSpPr>
          <p:cNvPr id="7" name="Title 9">
            <a:extLst>
              <a:ext uri="{FF2B5EF4-FFF2-40B4-BE49-F238E27FC236}">
                <a16:creationId xmlns:a16="http://schemas.microsoft.com/office/drawing/2014/main" id="{4657BA84-172F-3E41-B9DE-F10F0880AC16}"/>
              </a:ext>
            </a:extLst>
          </p:cNvPr>
          <p:cNvSpPr txBox="1">
            <a:spLocks/>
          </p:cNvSpPr>
          <p:nvPr/>
        </p:nvSpPr>
        <p:spPr>
          <a:xfrm>
            <a:off x="412219" y="2824453"/>
            <a:ext cx="8114263" cy="2096940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Bebas Neue"/>
                <a:ea typeface="+mj-ea"/>
                <a:cs typeface="Bebas Neue"/>
              </a:defRPr>
            </a:lvl1pPr>
          </a:lstStyle>
          <a:p>
            <a:pPr algn="l"/>
            <a:r>
              <a:rPr lang="en-GB" sz="2000" b="1" dirty="0">
                <a:solidFill>
                  <a:schemeClr val="bg1"/>
                </a:solidFill>
                <a:latin typeface="Gotham Bold" pitchFamily="2" charset="0"/>
              </a:rPr>
              <a:t>WWW.BASKETBALLENGLAND.CO.UK/ALLGIRLS</a:t>
            </a:r>
          </a:p>
        </p:txBody>
      </p:sp>
    </p:spTree>
    <p:extLst>
      <p:ext uri="{BB962C8B-B14F-4D97-AF65-F5344CB8AC3E}">
        <p14:creationId xmlns:p14="http://schemas.microsoft.com/office/powerpoint/2010/main" val="3764541475"/>
      </p:ext>
    </p:extLst>
  </p:cSld>
  <p:clrMapOvr>
    <a:masterClrMapping/>
  </p:clrMapOvr>
</p:sld>
</file>

<file path=ppt/theme/theme1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All Girls Presentation" id="{51DF4A8B-0C89-C74D-B980-75A9FAA79C2F}" vid="{F3DF19DC-BAB9-B346-A011-2FE70CA5AB5A}"/>
    </a:ext>
  </a:extLst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All Girls Presentation" id="{51DF4A8B-0C89-C74D-B980-75A9FAA79C2F}" vid="{E5BEA89A-0BF5-CF40-B9B1-826B878EBD62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CC13E294EE15645AF5D2F22F3695C3B" ma:contentTypeVersion="6" ma:contentTypeDescription="Create a new document." ma:contentTypeScope="" ma:versionID="e00dbf5e1a7e4a4d2cafe1f2645c7edb">
  <xsd:schema xmlns:xsd="http://www.w3.org/2001/XMLSchema" xmlns:xs="http://www.w3.org/2001/XMLSchema" xmlns:p="http://schemas.microsoft.com/office/2006/metadata/properties" xmlns:ns3="08e4c5c7-1c8b-4164-8bbc-ebf52ee8a102" xmlns:ns4="6df7d1ae-a76c-4847-97c4-7e39a6001c93" targetNamespace="http://schemas.microsoft.com/office/2006/metadata/properties" ma:root="true" ma:fieldsID="efd9bb2ea06910e410296ff9c101a7fb" ns3:_="" ns4:_="">
    <xsd:import namespace="08e4c5c7-1c8b-4164-8bbc-ebf52ee8a102"/>
    <xsd:import namespace="6df7d1ae-a76c-4847-97c4-7e39a6001c93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AutoTag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8e4c5c7-1c8b-4164-8bbc-ebf52ee8a10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df7d1ae-a76c-4847-97c4-7e39a6001c93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2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4F44830F-6877-4C32-9ECF-ACBA7254F2F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08e4c5c7-1c8b-4164-8bbc-ebf52ee8a102"/>
    <ds:schemaRef ds:uri="6df7d1ae-a76c-4847-97c4-7e39a6001c9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F5B26F15-8721-4BF7-BA33-FCAEBBF604D8}">
  <ds:schemaRefs>
    <ds:schemaRef ds:uri="http://schemas.microsoft.com/office/2006/documentManagement/types"/>
    <ds:schemaRef ds:uri="http://purl.org/dc/terms/"/>
    <ds:schemaRef ds:uri="http://schemas.openxmlformats.org/package/2006/metadata/core-properties"/>
    <ds:schemaRef ds:uri="http://schemas.microsoft.com/office/2006/metadata/properties"/>
    <ds:schemaRef ds:uri="http://purl.org/dc/elements/1.1/"/>
    <ds:schemaRef ds:uri="http://schemas.microsoft.com/office/infopath/2007/PartnerControls"/>
    <ds:schemaRef ds:uri="http://purl.org/dc/dcmitype/"/>
    <ds:schemaRef ds:uri="6df7d1ae-a76c-4847-97c4-7e39a6001c93"/>
    <ds:schemaRef ds:uri="08e4c5c7-1c8b-4164-8bbc-ebf52ee8a102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C8682129-B8BC-4E88-A6BA-D0B397F2ACEB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1_Custom Design</Template>
  <TotalTime>43</TotalTime>
  <Words>58</Words>
  <Application>Microsoft Macintosh PowerPoint</Application>
  <PresentationFormat>On-screen Show (4:3)</PresentationFormat>
  <Paragraphs>51</Paragraphs>
  <Slides>5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5</vt:i4>
      </vt:variant>
    </vt:vector>
  </HeadingPairs>
  <TitlesOfParts>
    <vt:vector size="15" baseType="lpstr">
      <vt:lpstr>Bebas Neue Bold</vt:lpstr>
      <vt:lpstr>Bebas Neue</vt:lpstr>
      <vt:lpstr>Gotham Bold</vt:lpstr>
      <vt:lpstr>Calibri</vt:lpstr>
      <vt:lpstr>Arial</vt:lpstr>
      <vt:lpstr>Gotham Ultra</vt:lpstr>
      <vt:lpstr>Montserrat Medium</vt:lpstr>
      <vt:lpstr>Montserrat ExtraBold</vt:lpstr>
      <vt:lpstr>1_Custom Design</vt:lpstr>
      <vt:lpstr>Custom Design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Georgia Jones</dc:creator>
  <cp:lastModifiedBy>Georgia Jones</cp:lastModifiedBy>
  <cp:revision>4</cp:revision>
  <cp:lastPrinted>2019-10-09T14:22:38Z</cp:lastPrinted>
  <dcterms:created xsi:type="dcterms:W3CDTF">2019-10-09T13:47:54Z</dcterms:created>
  <dcterms:modified xsi:type="dcterms:W3CDTF">2019-10-09T14:32:40Z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0x0101006CC13E294EE15645AF5D2F22F3695C3B</vt:lpwstr>
  </property>
</Properties>
</file>